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1" r:id="rId4"/>
  </p:sldMasterIdLst>
  <p:notesMasterIdLst>
    <p:notesMasterId r:id="rId22"/>
  </p:notesMasterIdLst>
  <p:handoutMasterIdLst>
    <p:handoutMasterId r:id="rId23"/>
  </p:handoutMasterIdLst>
  <p:sldIdLst>
    <p:sldId id="566" r:id="rId5"/>
    <p:sldId id="597" r:id="rId6"/>
    <p:sldId id="598" r:id="rId7"/>
    <p:sldId id="599" r:id="rId8"/>
    <p:sldId id="600" r:id="rId9"/>
    <p:sldId id="590" r:id="rId10"/>
    <p:sldId id="591" r:id="rId11"/>
    <p:sldId id="601" r:id="rId12"/>
    <p:sldId id="602" r:id="rId13"/>
    <p:sldId id="603" r:id="rId14"/>
    <p:sldId id="604" r:id="rId15"/>
    <p:sldId id="605" r:id="rId16"/>
    <p:sldId id="606" r:id="rId17"/>
    <p:sldId id="607" r:id="rId18"/>
    <p:sldId id="608" r:id="rId19"/>
    <p:sldId id="609" r:id="rId20"/>
    <p:sldId id="490" r:id="rId21"/>
  </p:sldIdLst>
  <p:sldSz cx="9144000" cy="6858000" type="screen4x3"/>
  <p:notesSz cx="6797675" cy="9926638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4">
          <p15:clr>
            <a:srgbClr val="A4A3A4"/>
          </p15:clr>
        </p15:guide>
        <p15:guide id="2" orient="horz" pos="3044">
          <p15:clr>
            <a:srgbClr val="A4A3A4"/>
          </p15:clr>
        </p15:guide>
        <p15:guide id="3" orient="horz" pos="4049">
          <p15:clr>
            <a:srgbClr val="A4A3A4"/>
          </p15:clr>
        </p15:guide>
        <p15:guide id="4" pos="815">
          <p15:clr>
            <a:srgbClr val="A4A3A4"/>
          </p15:clr>
        </p15:guide>
        <p15:guide id="5" pos="7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E78E23"/>
    <a:srgbClr val="006600"/>
    <a:srgbClr val="336600"/>
    <a:srgbClr val="FFFFCC"/>
    <a:srgbClr val="CE6D5A"/>
    <a:srgbClr val="7A3224"/>
    <a:srgbClr val="DFDF87"/>
    <a:srgbClr val="009E8C"/>
    <a:srgbClr val="1D27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D91ED3-3E2A-40CD-9861-983A7432C4F6}" v="7" dt="2021-06-18T07:01:01.8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4144"/>
        <p:guide orient="horz" pos="3044"/>
        <p:guide orient="horz" pos="4049"/>
        <p:guide pos="815"/>
        <p:guide pos="755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ur Busch" userId="2b5023c2-ae62-4c28-9768-65dbc8a5e32a" providerId="ADAL" clId="{43C1F186-6DA1-4741-96EE-2DC116E70A71}"/>
    <pc:docChg chg="custSel addSld delSld modSld">
      <pc:chgData name="Artur Busch" userId="2b5023c2-ae62-4c28-9768-65dbc8a5e32a" providerId="ADAL" clId="{43C1F186-6DA1-4741-96EE-2DC116E70A71}" dt="2021-06-15T16:06:51.838" v="102" actId="29295"/>
      <pc:docMkLst>
        <pc:docMk/>
      </pc:docMkLst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4253241585" sldId="259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468616225" sldId="260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4167854899" sldId="262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1436958549" sldId="263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3661196137" sldId="268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1188359402" sldId="269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2629145438" sldId="270"/>
        </pc:sldMkLst>
      </pc:sldChg>
      <pc:sldChg chg="delSp modSp mod delAnim">
        <pc:chgData name="Artur Busch" userId="2b5023c2-ae62-4c28-9768-65dbc8a5e32a" providerId="ADAL" clId="{43C1F186-6DA1-4741-96EE-2DC116E70A71}" dt="2021-06-15T15:52:42.312" v="75" actId="20577"/>
        <pc:sldMkLst>
          <pc:docMk/>
          <pc:sldMk cId="2385327356" sldId="566"/>
        </pc:sldMkLst>
        <pc:spChg chg="del">
          <ac:chgData name="Artur Busch" userId="2b5023c2-ae62-4c28-9768-65dbc8a5e32a" providerId="ADAL" clId="{43C1F186-6DA1-4741-96EE-2DC116E70A71}" dt="2021-06-15T15:51:23.095" v="1" actId="478"/>
          <ac:spMkLst>
            <pc:docMk/>
            <pc:sldMk cId="2385327356" sldId="566"/>
            <ac:spMk id="10" creationId="{5EB67B69-BAB9-4192-B5B5-C18E82E79862}"/>
          </ac:spMkLst>
        </pc:spChg>
        <pc:spChg chg="del">
          <ac:chgData name="Artur Busch" userId="2b5023c2-ae62-4c28-9768-65dbc8a5e32a" providerId="ADAL" clId="{43C1F186-6DA1-4741-96EE-2DC116E70A71}" dt="2021-06-15T15:51:19.697" v="0" actId="478"/>
          <ac:spMkLst>
            <pc:docMk/>
            <pc:sldMk cId="2385327356" sldId="566"/>
            <ac:spMk id="12" creationId="{3B211DCB-C18C-4466-9B11-3405C29609BE}"/>
          </ac:spMkLst>
        </pc:spChg>
        <pc:spChg chg="mod">
          <ac:chgData name="Artur Busch" userId="2b5023c2-ae62-4c28-9768-65dbc8a5e32a" providerId="ADAL" clId="{43C1F186-6DA1-4741-96EE-2DC116E70A71}" dt="2021-06-15T15:52:42.312" v="75" actId="20577"/>
          <ac:spMkLst>
            <pc:docMk/>
            <pc:sldMk cId="2385327356" sldId="566"/>
            <ac:spMk id="28" creationId="{11664447-EE0A-44D5-B082-3FB25BB86379}"/>
          </ac:spMkLst>
        </pc:spChg>
        <pc:grpChg chg="del">
          <ac:chgData name="Artur Busch" userId="2b5023c2-ae62-4c28-9768-65dbc8a5e32a" providerId="ADAL" clId="{43C1F186-6DA1-4741-96EE-2DC116E70A71}" dt="2021-06-15T15:51:19.697" v="0" actId="478"/>
          <ac:grpSpMkLst>
            <pc:docMk/>
            <pc:sldMk cId="2385327356" sldId="566"/>
            <ac:grpSpMk id="3" creationId="{B8E28CBC-C4C0-40E5-8DEE-5EACBC51D334}"/>
          </ac:grpSpMkLst>
        </pc:grpChg>
        <pc:picChg chg="del">
          <ac:chgData name="Artur Busch" userId="2b5023c2-ae62-4c28-9768-65dbc8a5e32a" providerId="ADAL" clId="{43C1F186-6DA1-4741-96EE-2DC116E70A71}" dt="2021-06-15T15:51:19.697" v="0" actId="478"/>
          <ac:picMkLst>
            <pc:docMk/>
            <pc:sldMk cId="2385327356" sldId="566"/>
            <ac:picMk id="4" creationId="{E75D873E-6DB8-4C39-AEE9-A6AD8B9C6B02}"/>
          </ac:picMkLst>
        </pc:picChg>
        <pc:picChg chg="del">
          <ac:chgData name="Artur Busch" userId="2b5023c2-ae62-4c28-9768-65dbc8a5e32a" providerId="ADAL" clId="{43C1F186-6DA1-4741-96EE-2DC116E70A71}" dt="2021-06-15T15:51:24.726" v="2" actId="478"/>
          <ac:picMkLst>
            <pc:docMk/>
            <pc:sldMk cId="2385327356" sldId="566"/>
            <ac:picMk id="5" creationId="{00AC3952-5520-4848-A0A5-04048D8993FD}"/>
          </ac:picMkLst>
        </pc:picChg>
        <pc:picChg chg="del">
          <ac:chgData name="Artur Busch" userId="2b5023c2-ae62-4c28-9768-65dbc8a5e32a" providerId="ADAL" clId="{43C1F186-6DA1-4741-96EE-2DC116E70A71}" dt="2021-06-15T15:51:23.095" v="1" actId="478"/>
          <ac:picMkLst>
            <pc:docMk/>
            <pc:sldMk cId="2385327356" sldId="566"/>
            <ac:picMk id="8" creationId="{9EB707B8-CB94-42A6-9431-36C57267E5DF}"/>
          </ac:picMkLst>
        </pc:picChg>
        <pc:picChg chg="mod">
          <ac:chgData name="Artur Busch" userId="2b5023c2-ae62-4c28-9768-65dbc8a5e32a" providerId="ADAL" clId="{43C1F186-6DA1-4741-96EE-2DC116E70A71}" dt="2021-06-15T15:52:02.415" v="40" actId="29295"/>
          <ac:picMkLst>
            <pc:docMk/>
            <pc:sldMk cId="2385327356" sldId="566"/>
            <ac:picMk id="18" creationId="{04928CD8-3BF8-43CA-915B-EC3040146D0A}"/>
          </ac:picMkLst>
        </pc:picChg>
        <pc:picChg chg="mod">
          <ac:chgData name="Artur Busch" userId="2b5023c2-ae62-4c28-9768-65dbc8a5e32a" providerId="ADAL" clId="{43C1F186-6DA1-4741-96EE-2DC116E70A71}" dt="2021-06-15T15:52:15.531" v="44" actId="29295"/>
          <ac:picMkLst>
            <pc:docMk/>
            <pc:sldMk cId="2385327356" sldId="566"/>
            <ac:picMk id="20" creationId="{BC1CA1E6-0BEC-4D90-A951-A6A9F5D1AA1E}"/>
          </ac:picMkLst>
        </pc:picChg>
        <pc:picChg chg="del">
          <ac:chgData name="Artur Busch" userId="2b5023c2-ae62-4c28-9768-65dbc8a5e32a" providerId="ADAL" clId="{43C1F186-6DA1-4741-96EE-2DC116E70A71}" dt="2021-06-15T15:51:19.697" v="0" actId="478"/>
          <ac:picMkLst>
            <pc:docMk/>
            <pc:sldMk cId="2385327356" sldId="566"/>
            <ac:picMk id="21" creationId="{805DE903-F837-4612-976B-756DA39934BD}"/>
          </ac:picMkLst>
        </pc:picChg>
        <pc:picChg chg="del">
          <ac:chgData name="Artur Busch" userId="2b5023c2-ae62-4c28-9768-65dbc8a5e32a" providerId="ADAL" clId="{43C1F186-6DA1-4741-96EE-2DC116E70A71}" dt="2021-06-15T15:51:23.095" v="1" actId="478"/>
          <ac:picMkLst>
            <pc:docMk/>
            <pc:sldMk cId="2385327356" sldId="566"/>
            <ac:picMk id="22" creationId="{F6ADF830-64B9-4625-8B6D-B54E3AFAB8DF}"/>
          </ac:picMkLst>
        </pc:picChg>
        <pc:picChg chg="mod">
          <ac:chgData name="Artur Busch" userId="2b5023c2-ae62-4c28-9768-65dbc8a5e32a" providerId="ADAL" clId="{43C1F186-6DA1-4741-96EE-2DC116E70A71}" dt="2021-06-15T15:52:07.760" v="42" actId="29295"/>
          <ac:picMkLst>
            <pc:docMk/>
            <pc:sldMk cId="2385327356" sldId="566"/>
            <ac:picMk id="24" creationId="{CF8E071B-0FE7-44EA-BAFA-DA85FA43CD3E}"/>
          </ac:picMkLst>
        </pc:picChg>
        <pc:picChg chg="mod">
          <ac:chgData name="Artur Busch" userId="2b5023c2-ae62-4c28-9768-65dbc8a5e32a" providerId="ADAL" clId="{43C1F186-6DA1-4741-96EE-2DC116E70A71}" dt="2021-06-15T15:52:21.036" v="46" actId="29295"/>
          <ac:picMkLst>
            <pc:docMk/>
            <pc:sldMk cId="2385327356" sldId="566"/>
            <ac:picMk id="26" creationId="{51463B06-6ACE-4841-AA2B-89C420C66CF0}"/>
          </ac:picMkLst>
        </pc:picChg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545901877" sldId="567"/>
        </pc:sldMkLst>
      </pc:sldChg>
      <pc:sldChg chg="add del">
        <pc:chgData name="Artur Busch" userId="2b5023c2-ae62-4c28-9768-65dbc8a5e32a" providerId="ADAL" clId="{43C1F186-6DA1-4741-96EE-2DC116E70A71}" dt="2021-06-15T15:56:06.306" v="78"/>
        <pc:sldMkLst>
          <pc:docMk/>
          <pc:sldMk cId="2004190244" sldId="590"/>
        </pc:sldMkLst>
      </pc:sldChg>
      <pc:sldChg chg="addSp delSp modSp add del mod">
        <pc:chgData name="Artur Busch" userId="2b5023c2-ae62-4c28-9768-65dbc8a5e32a" providerId="ADAL" clId="{43C1F186-6DA1-4741-96EE-2DC116E70A71}" dt="2021-06-15T15:59:18.609" v="81"/>
        <pc:sldMkLst>
          <pc:docMk/>
          <pc:sldMk cId="3993119257" sldId="591"/>
        </pc:sldMkLst>
        <pc:spChg chg="add mod">
          <ac:chgData name="Artur Busch" userId="2b5023c2-ae62-4c28-9768-65dbc8a5e32a" providerId="ADAL" clId="{43C1F186-6DA1-4741-96EE-2DC116E70A71}" dt="2021-06-15T15:59:18.609" v="81"/>
          <ac:spMkLst>
            <pc:docMk/>
            <pc:sldMk cId="3993119257" sldId="591"/>
            <ac:spMk id="5" creationId="{B7E162AE-5504-4B9C-A241-DABFD5A31DF3}"/>
          </ac:spMkLst>
        </pc:spChg>
        <pc:spChg chg="del">
          <ac:chgData name="Artur Busch" userId="2b5023c2-ae62-4c28-9768-65dbc8a5e32a" providerId="ADAL" clId="{43C1F186-6DA1-4741-96EE-2DC116E70A71}" dt="2021-06-15T15:59:17.417" v="80" actId="478"/>
          <ac:spMkLst>
            <pc:docMk/>
            <pc:sldMk cId="3993119257" sldId="591"/>
            <ac:spMk id="11" creationId="{D9CF8DF2-1C15-4D3E-AAE9-AACD20054C1B}"/>
          </ac:spMkLst>
        </pc:spChg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1407880224" sldId="592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1635475221" sldId="594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3349168601" sldId="595"/>
        </pc:sldMkLst>
      </pc:sldChg>
      <pc:sldChg chg="del">
        <pc:chgData name="Artur Busch" userId="2b5023c2-ae62-4c28-9768-65dbc8a5e32a" providerId="ADAL" clId="{43C1F186-6DA1-4741-96EE-2DC116E70A71}" dt="2021-06-15T15:56:19.528" v="79" actId="2696"/>
        <pc:sldMkLst>
          <pc:docMk/>
          <pc:sldMk cId="2069838301" sldId="596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2620175011" sldId="597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881338059" sldId="598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1196494828" sldId="599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3765052342" sldId="600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2952657590" sldId="601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4149496035" sldId="602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3848932975" sldId="603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73455986" sldId="604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2115018126" sldId="605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1102025679" sldId="606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3727213769" sldId="607"/>
        </pc:sldMkLst>
      </pc:sldChg>
      <pc:sldChg chg="add">
        <pc:chgData name="Artur Busch" userId="2b5023c2-ae62-4c28-9768-65dbc8a5e32a" providerId="ADAL" clId="{43C1F186-6DA1-4741-96EE-2DC116E70A71}" dt="2021-06-15T15:56:06.306" v="78"/>
        <pc:sldMkLst>
          <pc:docMk/>
          <pc:sldMk cId="3452922197" sldId="608"/>
        </pc:sldMkLst>
      </pc:sldChg>
      <pc:sldChg chg="modSp add mod">
        <pc:chgData name="Artur Busch" userId="2b5023c2-ae62-4c28-9768-65dbc8a5e32a" providerId="ADAL" clId="{43C1F186-6DA1-4741-96EE-2DC116E70A71}" dt="2021-06-15T16:06:51.838" v="102" actId="29295"/>
        <pc:sldMkLst>
          <pc:docMk/>
          <pc:sldMk cId="2494713468" sldId="609"/>
        </pc:sldMkLst>
        <pc:spChg chg="mod">
          <ac:chgData name="Artur Busch" userId="2b5023c2-ae62-4c28-9768-65dbc8a5e32a" providerId="ADAL" clId="{43C1F186-6DA1-4741-96EE-2DC116E70A71}" dt="2021-06-15T16:06:40.015" v="100" actId="20577"/>
          <ac:spMkLst>
            <pc:docMk/>
            <pc:sldMk cId="2494713468" sldId="609"/>
            <ac:spMk id="11" creationId="{D9CF8DF2-1C15-4D3E-AAE9-AACD20054C1B}"/>
          </ac:spMkLst>
        </pc:spChg>
        <pc:picChg chg="mod">
          <ac:chgData name="Artur Busch" userId="2b5023c2-ae62-4c28-9768-65dbc8a5e32a" providerId="ADAL" clId="{43C1F186-6DA1-4741-96EE-2DC116E70A71}" dt="2021-06-15T16:06:51.838" v="102" actId="29295"/>
          <ac:picMkLst>
            <pc:docMk/>
            <pc:sldMk cId="2494713468" sldId="609"/>
            <ac:picMk id="3" creationId="{1AF4EAB4-41B9-4DAF-9349-CDC9254484F9}"/>
          </ac:picMkLst>
        </pc:picChg>
      </pc:sldChg>
    </pc:docChg>
  </pc:docChgLst>
  <pc:docChgLst>
    <pc:chgData name="Artur Busch" userId="2b5023c2-ae62-4c28-9768-65dbc8a5e32a" providerId="ADAL" clId="{66D91ED3-3E2A-40CD-9861-983A7432C4F6}"/>
    <pc:docChg chg="modSld">
      <pc:chgData name="Artur Busch" userId="2b5023c2-ae62-4c28-9768-65dbc8a5e32a" providerId="ADAL" clId="{66D91ED3-3E2A-40CD-9861-983A7432C4F6}" dt="2021-06-18T07:01:01.858" v="2" actId="9405"/>
      <pc:docMkLst>
        <pc:docMk/>
      </pc:docMkLst>
      <pc:sldChg chg="addSp mod">
        <pc:chgData name="Artur Busch" userId="2b5023c2-ae62-4c28-9768-65dbc8a5e32a" providerId="ADAL" clId="{66D91ED3-3E2A-40CD-9861-983A7432C4F6}" dt="2021-06-18T07:01:01.858" v="2" actId="9405"/>
        <pc:sldMkLst>
          <pc:docMk/>
          <pc:sldMk cId="3727213769" sldId="607"/>
        </pc:sldMkLst>
        <pc:inkChg chg="add">
          <ac:chgData name="Artur Busch" userId="2b5023c2-ae62-4c28-9768-65dbc8a5e32a" providerId="ADAL" clId="{66D91ED3-3E2A-40CD-9861-983A7432C4F6}" dt="2021-06-18T07:00:42.632" v="0" actId="9405"/>
          <ac:inkMkLst>
            <pc:docMk/>
            <pc:sldMk cId="3727213769" sldId="607"/>
            <ac:inkMk id="2" creationId="{8CB81E33-E943-49CC-A65E-449C3455C502}"/>
          </ac:inkMkLst>
        </pc:inkChg>
        <pc:inkChg chg="add">
          <ac:chgData name="Artur Busch" userId="2b5023c2-ae62-4c28-9768-65dbc8a5e32a" providerId="ADAL" clId="{66D91ED3-3E2A-40CD-9861-983A7432C4F6}" dt="2021-06-18T07:00:48.856" v="1" actId="9405"/>
          <ac:inkMkLst>
            <pc:docMk/>
            <pc:sldMk cId="3727213769" sldId="607"/>
            <ac:inkMk id="3" creationId="{83F94417-B0EC-4EAF-B0A9-41E3D12F1F53}"/>
          </ac:inkMkLst>
        </pc:inkChg>
        <pc:inkChg chg="add">
          <ac:chgData name="Artur Busch" userId="2b5023c2-ae62-4c28-9768-65dbc8a5e32a" providerId="ADAL" clId="{66D91ED3-3E2A-40CD-9861-983A7432C4F6}" dt="2021-06-18T07:01:01.858" v="2" actId="9405"/>
          <ac:inkMkLst>
            <pc:docMk/>
            <pc:sldMk cId="3727213769" sldId="607"/>
            <ac:inkMk id="4" creationId="{F4C2618F-164B-47B9-84FD-19A1F0B20445}"/>
          </ac:inkMkLst>
        </pc:ink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A7CA2-B80D-4B54-8BA8-FF1E0ACDB98C}" type="datetimeFigureOut">
              <a:rPr lang="de-DE" smtClean="0"/>
              <a:t>18.06.2021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2D6D1-3449-4397-A640-623626ECEE1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4399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18T07:00:42.624"/>
    </inkml:context>
    <inkml:brush xml:id="br0">
      <inkml:brushProperty name="width" value="0.05" units="cm"/>
      <inkml:brushProperty name="height" value="0.05" units="cm"/>
      <inkml:brushProperty name="color" value="#FFC114"/>
      <inkml:brushProperty name="ignorePressure" value="1"/>
    </inkml:brush>
  </inkml:definitions>
  <inkml:trace contextRef="#ctx0" brushRef="#br0">1544 55,'-15'0,"-1"0,0-1,1-1,-1 0,1-1,0-1,0-1,-27-11,31 12,-1 0,0 0,0 1,0 1,0 0,-18 0,-79 3,45 2,-385-3,431 1,1 1,0 1,0 1,0 0,1 1,-1 1,-21 10,32-13,1 1,-1-1,1 1,-10 9,-19 12,15-14,0 1,1 1,0 0,1 1,-27 29,-68 91,95-113,-17 24,12-14,-41 41,58-67,0 1,0-1,1 1,0 0,0 0,0 1,1-1,-5 11,8-15,-1-1,1 1,0-1,-1 1,1-1,0 1,0 0,0-1,0 1,0-1,0 1,0-1,1 1,-1-1,0 1,1-1,-1 1,1-1,0 1,-1-1,1 1,0-1,0 0,0 0,0 1,0-1,0 0,0 0,1 0,-1 0,0 0,1-1,-1 1,0 0,1 0,-1-1,1 1,-1-1,1 0,-1 1,1-1,-1 0,1 0,1 0,30 4,1-2,-1-1,36-5,14 1,606 3,-670-1,-1-1,34-7,-32 5,0 0,23-1,314 5,-171 1,-179-1,1 0,-1-1,0 0,1 0,-1-1,0 0,0 0,0-1,0 0,0 0,-1 0,1-1,-1 0,0 0,0-1,0 0,-1 0,0 0,0 0,0-1,0 0,-1 0,0 0,0-1,-1 0,0 1,0-1,-1 0,1 0,-1 0,-1-1,0 1,0 0,0-13,0 8,-2 1,1-1,-2 0,0 1,0 0,-1-1,0 1,-1 0,0 1,0-1,-2 1,1-1,-1 1,-1 1,0 0,-14-16,-76-88,89 104,0 0,0 1,-1 0,1 0,-2 1,1 0,-1 1,0 0,-1 0,-21-7,13 7,-1 1,1 1,-1 1,0 0,-31 1,29 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18T07:00:48.855"/>
    </inkml:context>
    <inkml:brush xml:id="br0">
      <inkml:brushProperty name="width" value="0.05" units="cm"/>
      <inkml:brushProperty name="height" value="0.05" units="cm"/>
      <inkml:brushProperty name="color" value="#FFC114"/>
      <inkml:brushProperty name="ignorePressure" value="1"/>
    </inkml:brush>
  </inkml:definitions>
  <inkml:trace contextRef="#ctx0" brushRef="#br0">672 1,'-349'0,"338"0,-1 0,0 2,0-1,0 2,0 0,1 0,-1 1,1 0,0 1,1 0,-1 1,1 0,-14 11,19-13,-1 0,0 0,0-1,0 0,0 0,-1 0,1 0,-1-1,-9 2,-25 9,39-12,-1 1,0-1,1 1,0-1,-1 1,1 0,0 0,0 0,0 0,0 0,0 0,1 1,-1-1,1 1,-1-1,1 1,0 0,0-1,0 1,0 0,1 0,-1 0,1-1,-1 1,1 0,0 0,0 0,1 0,-1 0,0 0,1-1,1 5,0 0,0-1,0 1,1-1,0 1,0-1,0 0,1 0,0 0,0 0,1-1,0 0,6 7,1-4,-1-1,1 0,1-1,-1 0,1 0,0-2,0 1,16 2,8-1,66 5,-86-10,0 0,-1 0,1-1,-1 0,32-6,-45 5,1 0,-1 0,1 0,-1 0,1-1,-1 0,0 0,1 0,-1 0,0 0,0 0,-1-1,1 1,0-1,-1 0,0 0,0 0,1 0,-2 0,1-1,0 1,-1 0,1-1,-1 1,0-1,0 0,0-3,3-14,0 1,2-1,1 1,0 1,1-1,1 1,15-23,-4 2,-14 21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6-18T07:01:01.857"/>
    </inkml:context>
    <inkml:brush xml:id="br0">
      <inkml:brushProperty name="width" value="0.05" units="cm"/>
      <inkml:brushProperty name="height" value="0.05" units="cm"/>
      <inkml:brushProperty name="color" value="#FFC114"/>
      <inkml:brushProperty name="ignorePressure" value="1"/>
    </inkml:brush>
  </inkml:definitions>
  <inkml:trace contextRef="#ctx0" brushRef="#br0">252 55,'56'1,"109"-2,-157-1,-1 1,1-1,-1 0,0-1,0 0,0 0,8-5,-8 4,1 0,-1 0,1 1,-1 0,17-3,23 2,1 1,58 6,-13-1,-22-3,79 3,-83 10,-49-8,0-1,27 2,3-4,-29-2,0 1,0 1,0 0,0 2,0 0,0 1,-1 1,28 11,-11-2,2-2,0-1,1-2,60 7,-75-13,33 9,-35-8,0 0,35 2,61-8,61 4,-112 10,-47-8,-1-1,27 2,9-6,25 0,-73 2,1-1,-1 1,1 1,-1-1,0 1,0 0,1 1,-2-1,9 6,35 18,-42-23,0 0,0 0,-1 1,1 0,-1 0,0 0,0 1,0 0,-1 0,1 1,-1-1,-1 1,1 0,6 12,-6-7,-1 0,0 0,0 1,1 12,-4-18,0 0,0 0,-1 0,0 0,0 0,0-1,-1 1,1 0,-5 11,4-14,0-1,0 0,-1 0,1 0,-1 0,0 0,0 0,0 0,0 0,0-1,0 1,0-1,0 1,-1-1,1 0,0 0,-1 0,1 0,-1-1,1 1,-1-1,-5 1,-6 0,-1 0,-28-3,25 1,3 0,0 0,0 0,1-2,-1 0,1 0,-1-2,-24-10,21 7,0 1,0 1,-1 1,0 0,-34-3,-94 4,11 2,68-10,50 7,0 2,-26-2,28 3,0 0,1-1,0-1,0 0,0-2,-19-8,13 5,-44-12,15 8,-55-23,76 24,-2 1,1 2,-1 1,-1 1,1 2,-36-2,37 6,11 0,1 0,-1 1,0 2,1-1,-1 2,1 1,-1 0,-25 10,-65 30,74-32,0 2,1 1,-41 25,65-33,0 0,-1-2,0 1,0-1,-1-1,1 0,-1 0,0-1,0-1,0 0,0-1,0 0,-18-1,-439-3,465 3,0 0,0 0,1 0,-1-1,0 1,0-1,1 0,-1 0,1-1,-1 1,1-1,-1 0,1 0,0 0,-5-3,5 1,0 0,0 0,0 0,0 0,1 0,-1 0,1-1,0 1,0-1,1 0,-2-8,-1-14,1 0,1 0,4-53,0 25,-2 34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CAE4C17-9944-433D-AF4E-112325846D88}" type="datetimeFigureOut">
              <a:rPr lang="de-DE"/>
              <a:pPr>
                <a:defRPr/>
              </a:pPr>
              <a:t>18.06.2021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9D2C6B3-EB53-41B3-AE1F-239F78FEB7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1981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Statisches Medium </a:t>
            </a:r>
            <a:r>
              <a:rPr lang="de-DE">
                <a:sym typeface="Wingdings" panose="05000000000000000000" pitchFamily="2" charset="2"/>
              </a:rPr>
              <a:t> </a:t>
            </a:r>
            <a:r>
              <a:rPr lang="de-DE"/>
              <a:t>Dynamisches Medium =&gt; Oder doch keine Veränderung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2C6B3-EB53-41B3-AE1F-239F78FEB7B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778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Statisches Medium </a:t>
            </a:r>
            <a:r>
              <a:rPr lang="de-DE">
                <a:sym typeface="Wingdings" panose="05000000000000000000" pitchFamily="2" charset="2"/>
              </a:rPr>
              <a:t> </a:t>
            </a:r>
            <a:r>
              <a:rPr lang="de-DE"/>
              <a:t>Dynamisches Medium =&gt; Oder doch keine Veränderung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2C6B3-EB53-41B3-AE1F-239F78FEB7B9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427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Statisches Medium </a:t>
            </a:r>
            <a:r>
              <a:rPr lang="de-DE">
                <a:sym typeface="Wingdings" panose="05000000000000000000" pitchFamily="2" charset="2"/>
              </a:rPr>
              <a:t> </a:t>
            </a:r>
            <a:r>
              <a:rPr lang="de-DE"/>
              <a:t>Dynamisches Medium =&gt; Oder doch keine Veränderung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2C6B3-EB53-41B3-AE1F-239F78FEB7B9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631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Statisches Medium </a:t>
            </a:r>
            <a:r>
              <a:rPr lang="de-DE">
                <a:sym typeface="Wingdings" panose="05000000000000000000" pitchFamily="2" charset="2"/>
              </a:rPr>
              <a:t> </a:t>
            </a:r>
            <a:r>
              <a:rPr lang="de-DE"/>
              <a:t>Dynamisches Medium =&gt; Oder doch keine Veränderung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2C6B3-EB53-41B3-AE1F-239F78FEB7B9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309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Statisches Medium </a:t>
            </a:r>
            <a:r>
              <a:rPr lang="de-DE">
                <a:sym typeface="Wingdings" panose="05000000000000000000" pitchFamily="2" charset="2"/>
              </a:rPr>
              <a:t> </a:t>
            </a:r>
            <a:r>
              <a:rPr lang="de-DE"/>
              <a:t>Dynamisches Medium =&gt; Oder doch keine Veränderung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2C6B3-EB53-41B3-AE1F-239F78FEB7B9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518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Statisches Medium </a:t>
            </a:r>
            <a:r>
              <a:rPr lang="de-DE">
                <a:sym typeface="Wingdings" panose="05000000000000000000" pitchFamily="2" charset="2"/>
              </a:rPr>
              <a:t> </a:t>
            </a:r>
            <a:r>
              <a:rPr lang="de-DE"/>
              <a:t>Dynamisches Medium =&gt; Oder doch keine Veränderung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2C6B3-EB53-41B3-AE1F-239F78FEB7B9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474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Statisches Medium </a:t>
            </a:r>
            <a:r>
              <a:rPr lang="de-DE">
                <a:sym typeface="Wingdings" panose="05000000000000000000" pitchFamily="2" charset="2"/>
              </a:rPr>
              <a:t> </a:t>
            </a:r>
            <a:r>
              <a:rPr lang="de-DE"/>
              <a:t>Dynamisches Medium =&gt; Oder doch keine Veränderung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2C6B3-EB53-41B3-AE1F-239F78FEB7B9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200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Statisches Medium </a:t>
            </a:r>
            <a:r>
              <a:rPr lang="de-DE">
                <a:sym typeface="Wingdings" panose="05000000000000000000" pitchFamily="2" charset="2"/>
              </a:rPr>
              <a:t> </a:t>
            </a:r>
            <a:r>
              <a:rPr lang="de-DE"/>
              <a:t>Dynamisches Medium =&gt; Oder doch keine Veränderung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D2C6B3-EB53-41B3-AE1F-239F78FEB7B9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221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2 (indigo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81941" y="218179"/>
            <a:ext cx="1005714" cy="31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Gerade Verbindung 5">
            <a:extLst>
              <a:ext uri="{FF2B5EF4-FFF2-40B4-BE49-F238E27FC236}">
                <a16:creationId xmlns:a16="http://schemas.microsoft.com/office/drawing/2014/main" id="{502B723A-A932-4DA4-8947-5660762CB870}"/>
              </a:ext>
            </a:extLst>
          </p:cNvPr>
          <p:cNvCxnSpPr/>
          <p:nvPr userDrawn="1"/>
        </p:nvCxnSpPr>
        <p:spPr>
          <a:xfrm>
            <a:off x="0" y="600197"/>
            <a:ext cx="9144000" cy="0"/>
          </a:xfrm>
          <a:prstGeom prst="line">
            <a:avLst/>
          </a:prstGeom>
          <a:ln w="3175" cmpd="sng">
            <a:solidFill>
              <a:srgbClr val="1D276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0A6E9441-CD15-445B-A7CA-451DFCFE61AC}"/>
              </a:ext>
            </a:extLst>
          </p:cNvPr>
          <p:cNvSpPr txBox="1"/>
          <p:nvPr userDrawn="1"/>
        </p:nvSpPr>
        <p:spPr>
          <a:xfrm>
            <a:off x="-21258" y="435551"/>
            <a:ext cx="9460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>
                <a:solidFill>
                  <a:schemeClr val="bg1">
                    <a:lumMod val="50000"/>
                  </a:schemeClr>
                </a:solidFill>
              </a:rPr>
              <a:t>J. Sturm, A. Busch</a:t>
            </a:r>
          </a:p>
        </p:txBody>
      </p:sp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F9B04A70-3509-48AC-B272-8CF2100840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47741" y="9488"/>
            <a:ext cx="583257" cy="31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0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(indigo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5"/>
          <p:cNvCxnSpPr/>
          <p:nvPr userDrawn="1"/>
        </p:nvCxnSpPr>
        <p:spPr>
          <a:xfrm>
            <a:off x="0" y="688975"/>
            <a:ext cx="9144000" cy="0"/>
          </a:xfrm>
          <a:prstGeom prst="line">
            <a:avLst/>
          </a:prstGeom>
          <a:ln w="3175" cmpd="sng">
            <a:solidFill>
              <a:srgbClr val="1D276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2A15DCBE-1EE9-4BDE-9191-9CFF827E025D}"/>
              </a:ext>
            </a:extLst>
          </p:cNvPr>
          <p:cNvSpPr txBox="1"/>
          <p:nvPr userDrawn="1"/>
        </p:nvSpPr>
        <p:spPr>
          <a:xfrm>
            <a:off x="-21258" y="524329"/>
            <a:ext cx="540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>
                <a:solidFill>
                  <a:schemeClr val="bg1">
                    <a:lumMod val="50000"/>
                  </a:schemeClr>
                </a:solidFill>
              </a:rPr>
              <a:t>A. Busch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336C612-9148-470E-AA6B-1CEFD9FAF1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13001" y="11505"/>
            <a:ext cx="1005714" cy="31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ECE32493-BDA8-470E-ABBF-3123E4D782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47741" y="9488"/>
            <a:ext cx="583257" cy="31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03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halt2breit (indigo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erade Verbindung 5">
            <a:extLst>
              <a:ext uri="{FF2B5EF4-FFF2-40B4-BE49-F238E27FC236}">
                <a16:creationId xmlns:a16="http://schemas.microsoft.com/office/drawing/2014/main" id="{6EB80E93-4A13-4D72-9AC9-7C3D0EF69BB5}"/>
              </a:ext>
            </a:extLst>
          </p:cNvPr>
          <p:cNvCxnSpPr/>
          <p:nvPr userDrawn="1"/>
        </p:nvCxnSpPr>
        <p:spPr>
          <a:xfrm>
            <a:off x="0" y="688975"/>
            <a:ext cx="9144000" cy="0"/>
          </a:xfrm>
          <a:prstGeom prst="line">
            <a:avLst/>
          </a:prstGeom>
          <a:ln w="3175" cmpd="sng">
            <a:solidFill>
              <a:srgbClr val="1D276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C27E9FB9-E47B-463B-BAA5-62EC3173357D}"/>
              </a:ext>
            </a:extLst>
          </p:cNvPr>
          <p:cNvSpPr txBox="1"/>
          <p:nvPr userDrawn="1"/>
        </p:nvSpPr>
        <p:spPr>
          <a:xfrm>
            <a:off x="-21258" y="524329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>
                <a:solidFill>
                  <a:schemeClr val="bg1">
                    <a:lumMod val="50000"/>
                  </a:schemeClr>
                </a:solidFill>
              </a:rPr>
              <a:t>A. Busch,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3A7EED0-A5D2-4AA9-BACE-72E7FF0522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13001" y="11505"/>
            <a:ext cx="1005714" cy="31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79A8C69-1971-491C-808D-4CB54E2A513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47741" y="9488"/>
            <a:ext cx="583257" cy="31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62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6E466471-5A3E-4BFF-9EAF-ED3D1245D4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81941" y="218179"/>
            <a:ext cx="1005714" cy="31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5">
            <a:extLst>
              <a:ext uri="{FF2B5EF4-FFF2-40B4-BE49-F238E27FC236}">
                <a16:creationId xmlns:a16="http://schemas.microsoft.com/office/drawing/2014/main" id="{41377F49-C540-4A60-A43E-9EAE1077106C}"/>
              </a:ext>
            </a:extLst>
          </p:cNvPr>
          <p:cNvCxnSpPr/>
          <p:nvPr userDrawn="1"/>
        </p:nvCxnSpPr>
        <p:spPr>
          <a:xfrm>
            <a:off x="0" y="600197"/>
            <a:ext cx="9144000" cy="0"/>
          </a:xfrm>
          <a:prstGeom prst="line">
            <a:avLst/>
          </a:prstGeom>
          <a:ln w="3175" cmpd="sng">
            <a:solidFill>
              <a:srgbClr val="1D276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6DF26855-1F65-47E9-B8F4-2DA581466EC2}"/>
              </a:ext>
            </a:extLst>
          </p:cNvPr>
          <p:cNvSpPr txBox="1"/>
          <p:nvPr userDrawn="1"/>
        </p:nvSpPr>
        <p:spPr>
          <a:xfrm>
            <a:off x="-21258" y="435551"/>
            <a:ext cx="9460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>
                <a:solidFill>
                  <a:schemeClr val="bg1">
                    <a:lumMod val="50000"/>
                  </a:schemeClr>
                </a:solidFill>
              </a:rPr>
              <a:t>J. Sturm, A. Busch</a:t>
            </a:r>
          </a:p>
        </p:txBody>
      </p:sp>
      <p:pic>
        <p:nvPicPr>
          <p:cNvPr id="10" name="Grafik 9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E4B15A2B-1BC2-4699-A6A5-F695D78203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47741" y="9488"/>
            <a:ext cx="583257" cy="31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78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20088" y="6386513"/>
            <a:ext cx="595312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200" b="0" baseline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4D810F-DF2F-45AD-B8D6-0047D81C50CC}" type="slidenum">
              <a:rPr lang="de-DE" altLang="de-DE"/>
              <a:pPr>
                <a:defRPr/>
              </a:pPr>
              <a:t>‹#›</a:t>
            </a:fld>
            <a:endParaRPr lang="de-DE">
              <a:cs typeface="+mn-cs"/>
            </a:endParaRPr>
          </a:p>
        </p:txBody>
      </p:sp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8" r:id="rId1"/>
    <p:sldLayoutId id="2147484251" r:id="rId2"/>
    <p:sldLayoutId id="2147484280" r:id="rId3"/>
    <p:sldLayoutId id="2147484281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1.png"/><Relationship Id="rId7" Type="http://schemas.openxmlformats.org/officeDocument/2006/relationships/customXml" Target="../ink/ink1.xml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customXml" Target="../ink/ink3.xml"/><Relationship Id="rId5" Type="http://schemas.openxmlformats.org/officeDocument/2006/relationships/image" Target="../media/image6.jpeg"/><Relationship Id="rId10" Type="http://schemas.openxmlformats.org/officeDocument/2006/relationships/image" Target="../media/image27.png"/><Relationship Id="rId4" Type="http://schemas.openxmlformats.org/officeDocument/2006/relationships/image" Target="../media/image5.jpeg"/><Relationship Id="rId9" Type="http://schemas.openxmlformats.org/officeDocument/2006/relationships/customXml" Target="../ink/ink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6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D9CF8DF2-1C15-4D3E-AAE9-AACD20054C1B}"/>
              </a:ext>
            </a:extLst>
          </p:cNvPr>
          <p:cNvSpPr txBox="1"/>
          <p:nvPr/>
        </p:nvSpPr>
        <p:spPr>
          <a:xfrm>
            <a:off x="1256677" y="135407"/>
            <a:ext cx="48654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32 Bit Mikrocontroller…</a:t>
            </a:r>
          </a:p>
        </p:txBody>
      </p:sp>
      <p:pic>
        <p:nvPicPr>
          <p:cNvPr id="18" name="Grafik 17" descr="Ein Bild, das Elektronik, Schaltkreis enthält.&#10;&#10;Automatisch generierte Beschreibung">
            <a:extLst>
              <a:ext uri="{FF2B5EF4-FFF2-40B4-BE49-F238E27FC236}">
                <a16:creationId xmlns:a16="http://schemas.microsoft.com/office/drawing/2014/main" id="{04928CD8-3BF8-43CA-915B-EC3040146D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6230" t="10765" r="4207" b="10125"/>
          <a:stretch/>
        </p:blipFill>
        <p:spPr>
          <a:xfrm>
            <a:off x="3641683" y="4609085"/>
            <a:ext cx="3300225" cy="2093983"/>
          </a:xfrm>
          <a:prstGeom prst="rect">
            <a:avLst/>
          </a:prstGeom>
        </p:spPr>
      </p:pic>
      <p:pic>
        <p:nvPicPr>
          <p:cNvPr id="20" name="Grafik 19" descr="Ein Bild, das Elektronik, Schaltkreis enthält.&#10;&#10;Automatisch generierte Beschreibung">
            <a:extLst>
              <a:ext uri="{FF2B5EF4-FFF2-40B4-BE49-F238E27FC236}">
                <a16:creationId xmlns:a16="http://schemas.microsoft.com/office/drawing/2014/main" id="{BC1CA1E6-0BEC-4D90-A951-A6A9F5D1AA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6542" t="20584" r="5218" b="20583"/>
          <a:stretch/>
        </p:blipFill>
        <p:spPr>
          <a:xfrm rot="5400000">
            <a:off x="1311840" y="4655739"/>
            <a:ext cx="2878512" cy="1439393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374B8594-4F0E-4261-B6B7-EEA119098976}"/>
              </a:ext>
            </a:extLst>
          </p:cNvPr>
          <p:cNvSpPr txBox="1"/>
          <p:nvPr/>
        </p:nvSpPr>
        <p:spPr>
          <a:xfrm>
            <a:off x="3790992" y="4329137"/>
            <a:ext cx="2848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/>
              <a:t>Infineon ARM-Cortex XMC1100</a:t>
            </a:r>
            <a:endParaRPr lang="de-DE" sz="1600" b="1" baseline="-25000"/>
          </a:p>
        </p:txBody>
      </p:sp>
      <p:pic>
        <p:nvPicPr>
          <p:cNvPr id="6" name="Grafik 5" descr="Ein Bild, das Schaltkreis, Elektronik enthält.&#10;&#10;Automatisch generierte Beschreibung">
            <a:extLst>
              <a:ext uri="{FF2B5EF4-FFF2-40B4-BE49-F238E27FC236}">
                <a16:creationId xmlns:a16="http://schemas.microsoft.com/office/drawing/2014/main" id="{3FB73E3B-F0A7-4749-8BD0-7370A5098B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172" t="14872" r="17399" b="13368"/>
          <a:stretch/>
        </p:blipFill>
        <p:spPr>
          <a:xfrm rot="10800000">
            <a:off x="50444" y="949994"/>
            <a:ext cx="3816332" cy="2905528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9985571-C864-4B22-8A8B-CB7FEF09D29C}"/>
              </a:ext>
            </a:extLst>
          </p:cNvPr>
          <p:cNvSpPr txBox="1"/>
          <p:nvPr/>
        </p:nvSpPr>
        <p:spPr>
          <a:xfrm>
            <a:off x="3790992" y="1053284"/>
            <a:ext cx="1203017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/>
              <a:t>STM 32</a:t>
            </a:r>
          </a:p>
          <a:p>
            <a:r>
              <a:rPr lang="de-DE" sz="1600" b="1" baseline="-25000"/>
              <a:t>Nucleo-L152RE</a:t>
            </a:r>
          </a:p>
        </p:txBody>
      </p:sp>
      <p:pic>
        <p:nvPicPr>
          <p:cNvPr id="24" name="Grafik 23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CF8E071B-0FE7-44EA-BAFA-DA85FA43CD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0"/>
          </a:blip>
          <a:srcRect l="14560" t="11990" r="14171" b="11212"/>
          <a:stretch/>
        </p:blipFill>
        <p:spPr>
          <a:xfrm>
            <a:off x="5335824" y="4917886"/>
            <a:ext cx="718735" cy="580048"/>
          </a:xfrm>
          <a:prstGeom prst="rect">
            <a:avLst/>
          </a:prstGeom>
        </p:spPr>
      </p:pic>
      <p:pic>
        <p:nvPicPr>
          <p:cNvPr id="25" name="Grafik 24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9228A30-B528-4BD7-9724-AE17E61B54C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560" t="11990" r="14171" b="11212"/>
          <a:stretch/>
        </p:blipFill>
        <p:spPr>
          <a:xfrm>
            <a:off x="2794612" y="1564953"/>
            <a:ext cx="879141" cy="734127"/>
          </a:xfrm>
          <a:prstGeom prst="rect">
            <a:avLst/>
          </a:prstGeom>
        </p:spPr>
      </p:pic>
      <p:pic>
        <p:nvPicPr>
          <p:cNvPr id="26" name="Grafik 2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51463B06-6ACE-4841-AA2B-89C420C66CF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0"/>
          </a:blip>
          <a:srcRect l="14560" t="11990" r="14171" b="11212"/>
          <a:stretch/>
        </p:blipFill>
        <p:spPr>
          <a:xfrm>
            <a:off x="2435245" y="5085411"/>
            <a:ext cx="718735" cy="580048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11664447-EE0A-44D5-B082-3FB25BB86379}"/>
              </a:ext>
            </a:extLst>
          </p:cNvPr>
          <p:cNvSpPr txBox="1"/>
          <p:nvPr/>
        </p:nvSpPr>
        <p:spPr>
          <a:xfrm>
            <a:off x="909386" y="675517"/>
            <a:ext cx="1552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/>
              <a:t>ARM-Cortex M3</a:t>
            </a:r>
            <a:endParaRPr lang="de-DE" sz="1600" b="1" baseline="-25000"/>
          </a:p>
        </p:txBody>
      </p:sp>
    </p:spTree>
    <p:extLst>
      <p:ext uri="{BB962C8B-B14F-4D97-AF65-F5344CB8AC3E}">
        <p14:creationId xmlns:p14="http://schemas.microsoft.com/office/powerpoint/2010/main" val="238532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199189" y="1791507"/>
            <a:ext cx="26171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SW4STM32 für Assembler </a:t>
            </a:r>
            <a:r>
              <a:rPr lang="de-DE" sz="2400" strike="sngStrike"/>
              <a:t>Grafik</a:t>
            </a:r>
          </a:p>
          <a:p>
            <a:endParaRPr lang="de-DE" sz="2400"/>
          </a:p>
          <a:p>
            <a:r>
              <a:rPr lang="de-DE" sz="2400"/>
              <a:t>Alternativ: </a:t>
            </a:r>
          </a:p>
          <a:p>
            <a:r>
              <a:rPr lang="de-DE" sz="2400"/>
              <a:t>STM32CUBE IDE </a:t>
            </a:r>
          </a:p>
          <a:p>
            <a:r>
              <a:rPr lang="de-DE" sz="2400"/>
              <a:t>(Achtung alle .</a:t>
            </a:r>
            <a:r>
              <a:rPr lang="de-DE" sz="2400" err="1"/>
              <a:t>asm</a:t>
            </a:r>
            <a:r>
              <a:rPr lang="de-DE" sz="2400"/>
              <a:t> müssen in .s umbenannt werden)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352" y="1306759"/>
            <a:ext cx="5980176" cy="472119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17C44C9-EB17-47AF-85C0-D6B4F6DDDAC5}"/>
              </a:ext>
            </a:extLst>
          </p:cNvPr>
          <p:cNvSpPr txBox="1"/>
          <p:nvPr/>
        </p:nvSpPr>
        <p:spPr>
          <a:xfrm>
            <a:off x="1265555" y="135407"/>
            <a:ext cx="47612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 =&gt; IDE…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9358268-F828-46D4-958B-7DAD8704CEF4}"/>
              </a:ext>
            </a:extLst>
          </p:cNvPr>
          <p:cNvSpPr txBox="1"/>
          <p:nvPr/>
        </p:nvSpPr>
        <p:spPr>
          <a:xfrm>
            <a:off x="127262" y="798928"/>
            <a:ext cx="20536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2700"/>
              <a:t>SW4STM32</a:t>
            </a:r>
          </a:p>
        </p:txBody>
      </p:sp>
    </p:spTree>
    <p:extLst>
      <p:ext uri="{BB962C8B-B14F-4D97-AF65-F5344CB8AC3E}">
        <p14:creationId xmlns:p14="http://schemas.microsoft.com/office/powerpoint/2010/main" val="3848932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17C44C9-EB17-47AF-85C0-D6B4F6DDDAC5}"/>
              </a:ext>
            </a:extLst>
          </p:cNvPr>
          <p:cNvSpPr txBox="1"/>
          <p:nvPr/>
        </p:nvSpPr>
        <p:spPr>
          <a:xfrm>
            <a:off x="1265555" y="135407"/>
            <a:ext cx="47612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 =&gt; IDE…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9358268-F828-46D4-958B-7DAD8704CEF4}"/>
              </a:ext>
            </a:extLst>
          </p:cNvPr>
          <p:cNvSpPr txBox="1"/>
          <p:nvPr/>
        </p:nvSpPr>
        <p:spPr>
          <a:xfrm>
            <a:off x="127262" y="798928"/>
            <a:ext cx="27583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2700"/>
              <a:t>STM32 Cube IDE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BBEED67-CF45-4A9F-A05F-788D54473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72" y="1550451"/>
            <a:ext cx="9016738" cy="514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55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4EE0F52A-4B30-4C51-A05C-882F90D2B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3130" y="4054283"/>
            <a:ext cx="5002881" cy="280371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9CF8DF2-1C15-4D3E-AAE9-AACD20054C1B}"/>
              </a:ext>
            </a:extLst>
          </p:cNvPr>
          <p:cNvSpPr txBox="1"/>
          <p:nvPr/>
        </p:nvSpPr>
        <p:spPr>
          <a:xfrm>
            <a:off x="1256677" y="135407"/>
            <a:ext cx="45425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32 Bit STM </a:t>
            </a:r>
            <a:r>
              <a:rPr lang="de-DE" sz="2600" b="1" err="1"/>
              <a:t>Nucleo</a:t>
            </a:r>
            <a:r>
              <a:rPr lang="de-DE" sz="2600" b="1"/>
              <a:t>, Peripherie…</a:t>
            </a:r>
          </a:p>
        </p:txBody>
      </p:sp>
      <p:pic>
        <p:nvPicPr>
          <p:cNvPr id="6" name="Grafik 5" descr="Ein Bild, das Schaltkreis, Elektronik enthält.&#10;&#10;Automatisch generierte Beschreibung">
            <a:extLst>
              <a:ext uri="{FF2B5EF4-FFF2-40B4-BE49-F238E27FC236}">
                <a16:creationId xmlns:a16="http://schemas.microsoft.com/office/drawing/2014/main" id="{3FB73E3B-F0A7-4749-8BD0-7370A5098B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72" t="14872" r="17399" b="13368"/>
          <a:stretch/>
        </p:blipFill>
        <p:spPr>
          <a:xfrm rot="16200000">
            <a:off x="-248409" y="1150481"/>
            <a:ext cx="4046734" cy="3274052"/>
          </a:xfrm>
          <a:prstGeom prst="rect">
            <a:avLst/>
          </a:prstGeom>
        </p:spPr>
      </p:pic>
      <p:pic>
        <p:nvPicPr>
          <p:cNvPr id="25" name="Grafik 24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9228A30-B528-4BD7-9724-AE17E61B54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560" t="11990" r="14171" b="11212"/>
          <a:stretch/>
        </p:blipFill>
        <p:spPr>
          <a:xfrm>
            <a:off x="1501353" y="3911565"/>
            <a:ext cx="718735" cy="58004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AF4EAB4-41B9-4DAF-9349-CDC9254484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561475" y="1130378"/>
            <a:ext cx="3984581" cy="314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1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05581718-D2E6-4FAB-8752-FCED4ED1D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76" y="764359"/>
            <a:ext cx="9025749" cy="506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9CF8DF2-1C15-4D3E-AAE9-AACD20054C1B}"/>
              </a:ext>
            </a:extLst>
          </p:cNvPr>
          <p:cNvSpPr txBox="1"/>
          <p:nvPr/>
        </p:nvSpPr>
        <p:spPr>
          <a:xfrm>
            <a:off x="1256677" y="135407"/>
            <a:ext cx="45425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32 Bit STM </a:t>
            </a:r>
            <a:r>
              <a:rPr lang="de-DE" sz="2600" b="1" err="1"/>
              <a:t>Nucleo</a:t>
            </a:r>
            <a:r>
              <a:rPr lang="de-DE" sz="2600" b="1"/>
              <a:t>, Peripherie…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A8A957E-EF67-43BB-8A8E-445331B24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275" y="4955491"/>
            <a:ext cx="2413904" cy="190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025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4EE0F52A-4B30-4C51-A05C-882F90D2B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3130" y="4054283"/>
            <a:ext cx="5002881" cy="2803717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9CF8DF2-1C15-4D3E-AAE9-AACD20054C1B}"/>
              </a:ext>
            </a:extLst>
          </p:cNvPr>
          <p:cNvSpPr txBox="1"/>
          <p:nvPr/>
        </p:nvSpPr>
        <p:spPr>
          <a:xfrm>
            <a:off x="1256677" y="135407"/>
            <a:ext cx="45425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32 Bit STM </a:t>
            </a:r>
            <a:r>
              <a:rPr lang="de-DE" sz="2600" b="1" err="1"/>
              <a:t>Nucleo</a:t>
            </a:r>
            <a:r>
              <a:rPr lang="de-DE" sz="2600" b="1"/>
              <a:t>, Peripherie…</a:t>
            </a:r>
          </a:p>
        </p:txBody>
      </p:sp>
      <p:pic>
        <p:nvPicPr>
          <p:cNvPr id="6" name="Grafik 5" descr="Ein Bild, das Schaltkreis, Elektronik enthält.&#10;&#10;Automatisch generierte Beschreibung">
            <a:extLst>
              <a:ext uri="{FF2B5EF4-FFF2-40B4-BE49-F238E27FC236}">
                <a16:creationId xmlns:a16="http://schemas.microsoft.com/office/drawing/2014/main" id="{3FB73E3B-F0A7-4749-8BD0-7370A5098B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72" t="14872" r="17399" b="13368"/>
          <a:stretch/>
        </p:blipFill>
        <p:spPr>
          <a:xfrm rot="16200000">
            <a:off x="-248409" y="1150481"/>
            <a:ext cx="4046734" cy="3274052"/>
          </a:xfrm>
          <a:prstGeom prst="rect">
            <a:avLst/>
          </a:prstGeom>
        </p:spPr>
      </p:pic>
      <p:pic>
        <p:nvPicPr>
          <p:cNvPr id="25" name="Grafik 24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9228A30-B528-4BD7-9724-AE17E61B54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560" t="11990" r="14171" b="11212"/>
          <a:stretch/>
        </p:blipFill>
        <p:spPr>
          <a:xfrm>
            <a:off x="1501353" y="3911565"/>
            <a:ext cx="718735" cy="58004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4D34A7B-7118-4098-9AC0-01387B6FFE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8263" y="764141"/>
            <a:ext cx="3116959" cy="404673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" name="Freihand 1">
                <a:extLst>
                  <a:ext uri="{FF2B5EF4-FFF2-40B4-BE49-F238E27FC236}">
                    <a16:creationId xmlns:a16="http://schemas.microsoft.com/office/drawing/2014/main" id="{8CB81E33-E943-49CC-A65E-449C3455C502}"/>
                  </a:ext>
                </a:extLst>
              </p14:cNvPr>
              <p14:cNvContentPartPr/>
              <p14:nvPr/>
            </p14:nvContentPartPr>
            <p14:xfrm>
              <a:off x="8037290" y="2350468"/>
              <a:ext cx="672480" cy="226080"/>
            </p14:xfrm>
          </p:contentPart>
        </mc:Choice>
        <mc:Fallback>
          <p:pic>
            <p:nvPicPr>
              <p:cNvPr id="2" name="Freihand 1">
                <a:extLst>
                  <a:ext uri="{FF2B5EF4-FFF2-40B4-BE49-F238E27FC236}">
                    <a16:creationId xmlns:a16="http://schemas.microsoft.com/office/drawing/2014/main" id="{8CB81E33-E943-49CC-A65E-449C3455C50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28290" y="2341468"/>
                <a:ext cx="690120" cy="243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3" name="Freihand 2">
                <a:extLst>
                  <a:ext uri="{FF2B5EF4-FFF2-40B4-BE49-F238E27FC236}">
                    <a16:creationId xmlns:a16="http://schemas.microsoft.com/office/drawing/2014/main" id="{83F94417-B0EC-4EAF-B0A9-41E3D12F1F53}"/>
                  </a:ext>
                </a:extLst>
              </p14:cNvPr>
              <p14:cNvContentPartPr/>
              <p14:nvPr/>
            </p14:nvContentPartPr>
            <p14:xfrm>
              <a:off x="8751170" y="2449828"/>
              <a:ext cx="241920" cy="126360"/>
            </p14:xfrm>
          </p:contentPart>
        </mc:Choice>
        <mc:Fallback>
          <p:pic>
            <p:nvPicPr>
              <p:cNvPr id="3" name="Freihand 2">
                <a:extLst>
                  <a:ext uri="{FF2B5EF4-FFF2-40B4-BE49-F238E27FC236}">
                    <a16:creationId xmlns:a16="http://schemas.microsoft.com/office/drawing/2014/main" id="{83F94417-B0EC-4EAF-B0A9-41E3D12F1F5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742183" y="2440802"/>
                <a:ext cx="259534" cy="1440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4" name="Freihand 3">
                <a:extLst>
                  <a:ext uri="{FF2B5EF4-FFF2-40B4-BE49-F238E27FC236}">
                    <a16:creationId xmlns:a16="http://schemas.microsoft.com/office/drawing/2014/main" id="{F4C2618F-164B-47B9-84FD-19A1F0B20445}"/>
                  </a:ext>
                </a:extLst>
              </p14:cNvPr>
              <p14:cNvContentPartPr/>
              <p14:nvPr/>
            </p14:nvContentPartPr>
            <p14:xfrm>
              <a:off x="4676690" y="4853908"/>
              <a:ext cx="988200" cy="172800"/>
            </p14:xfrm>
          </p:contentPart>
        </mc:Choice>
        <mc:Fallback>
          <p:pic>
            <p:nvPicPr>
              <p:cNvPr id="4" name="Freihand 3">
                <a:extLst>
                  <a:ext uri="{FF2B5EF4-FFF2-40B4-BE49-F238E27FC236}">
                    <a16:creationId xmlns:a16="http://schemas.microsoft.com/office/drawing/2014/main" id="{F4C2618F-164B-47B9-84FD-19A1F0B20445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667687" y="4844927"/>
                <a:ext cx="1005846" cy="19040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2721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Grafik 1">
            <a:extLst>
              <a:ext uri="{FF2B5EF4-FFF2-40B4-BE49-F238E27FC236}">
                <a16:creationId xmlns:a16="http://schemas.microsoft.com/office/drawing/2014/main" id="{D841587D-38D4-41D2-9A32-61C2A5EB4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5" y="826774"/>
            <a:ext cx="9093500" cy="596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9CF8DF2-1C15-4D3E-AAE9-AACD20054C1B}"/>
              </a:ext>
            </a:extLst>
          </p:cNvPr>
          <p:cNvSpPr txBox="1"/>
          <p:nvPr/>
        </p:nvSpPr>
        <p:spPr>
          <a:xfrm>
            <a:off x="1256677" y="135407"/>
            <a:ext cx="45425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32 Bit STM </a:t>
            </a:r>
            <a:r>
              <a:rPr lang="de-DE" sz="2600" b="1" err="1"/>
              <a:t>Nucleo</a:t>
            </a:r>
            <a:r>
              <a:rPr lang="de-DE" sz="2600" b="1"/>
              <a:t>, Peripherie…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CD11529-7FC0-4E42-A33F-CF35898BE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497" y="3724008"/>
            <a:ext cx="2254928" cy="292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22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D9CF8DF2-1C15-4D3E-AAE9-AACD20054C1B}"/>
              </a:ext>
            </a:extLst>
          </p:cNvPr>
          <p:cNvSpPr txBox="1"/>
          <p:nvPr/>
        </p:nvSpPr>
        <p:spPr>
          <a:xfrm>
            <a:off x="1256677" y="135407"/>
            <a:ext cx="57064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STM32 Übungen =&gt; ASS =&gt; STM32_AA…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AF4EAB4-41B9-4DAF-9349-CDC9254484F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 rot="5400000">
            <a:off x="5850620" y="3138357"/>
            <a:ext cx="3350161" cy="2640417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34D7E001-9265-48EA-99BD-B0AC88C062D1}"/>
              </a:ext>
            </a:extLst>
          </p:cNvPr>
          <p:cNvGrpSpPr/>
          <p:nvPr/>
        </p:nvGrpSpPr>
        <p:grpSpPr>
          <a:xfrm rot="5400000">
            <a:off x="-693445" y="2773793"/>
            <a:ext cx="4683480" cy="2580429"/>
            <a:chOff x="250103" y="928896"/>
            <a:chExt cx="5504930" cy="3051804"/>
          </a:xfrm>
        </p:grpSpPr>
        <p:pic>
          <p:nvPicPr>
            <p:cNvPr id="9" name="Grafik 8" descr="Ein Bild, das Elektronik, Schaltkreis enthält.&#10;&#10;Automatisch generierte Beschreibung">
              <a:extLst>
                <a:ext uri="{FF2B5EF4-FFF2-40B4-BE49-F238E27FC236}">
                  <a16:creationId xmlns:a16="http://schemas.microsoft.com/office/drawing/2014/main" id="{A06848A2-E08A-443D-910F-7E615FF3FE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3870" r="2188" b="3173"/>
            <a:stretch/>
          </p:blipFill>
          <p:spPr>
            <a:xfrm>
              <a:off x="250103" y="928896"/>
              <a:ext cx="5504930" cy="3051804"/>
            </a:xfrm>
            <a:prstGeom prst="rect">
              <a:avLst/>
            </a:prstGeom>
          </p:spPr>
        </p:pic>
        <p:pic>
          <p:nvPicPr>
            <p:cNvPr id="10" name="Grafik 9" descr="Ein Bild, das Zeichnung enthält.&#10;&#10;Automatisch generierte Beschreibung">
              <a:extLst>
                <a:ext uri="{FF2B5EF4-FFF2-40B4-BE49-F238E27FC236}">
                  <a16:creationId xmlns:a16="http://schemas.microsoft.com/office/drawing/2014/main" id="{7DBBE8E3-544A-4502-B393-7DB6DDAB43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9561" t="7689" r="20012" b="8612"/>
            <a:stretch/>
          </p:blipFill>
          <p:spPr>
            <a:xfrm>
              <a:off x="4013637" y="2400507"/>
              <a:ext cx="718735" cy="558668"/>
            </a:xfrm>
            <a:prstGeom prst="rect">
              <a:avLst/>
            </a:prstGeom>
          </p:spPr>
        </p:pic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EA52565E-BAF1-4B54-8D6C-C359AC62BC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1786" y="2783485"/>
            <a:ext cx="2580430" cy="335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1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1E4E9E32-163C-4932-A092-A9BA9727173D}"/>
              </a:ext>
            </a:extLst>
          </p:cNvPr>
          <p:cNvSpPr txBox="1"/>
          <p:nvPr/>
        </p:nvSpPr>
        <p:spPr>
          <a:xfrm>
            <a:off x="876114" y="1577752"/>
            <a:ext cx="739119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800" b="1">
                <a:solidFill>
                  <a:srgbClr val="002060"/>
                </a:solidFill>
              </a:rPr>
              <a:t>Fragen | Anregungen | Diskussion…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F198BD2-AF8B-4FC5-9536-6E1971287DB7}"/>
              </a:ext>
            </a:extLst>
          </p:cNvPr>
          <p:cNvSpPr txBox="1"/>
          <p:nvPr/>
        </p:nvSpPr>
        <p:spPr>
          <a:xfrm>
            <a:off x="3841637" y="5456863"/>
            <a:ext cx="14601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800" b="1">
                <a:solidFill>
                  <a:srgbClr val="002060"/>
                </a:solidFill>
              </a:rPr>
              <a:t>Danke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50991F9-4842-4394-88C5-0B3969480A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948" y="2254860"/>
            <a:ext cx="1365520" cy="1386872"/>
          </a:xfrm>
          <a:prstGeom prst="rect">
            <a:avLst/>
          </a:prstGeom>
          <a:effectLst>
            <a:glow>
              <a:schemeClr val="accent1"/>
            </a:glow>
            <a:softEdge rad="355600"/>
          </a:effec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C4051B8-18E0-4D36-AD8A-8480C4B08E73}"/>
              </a:ext>
            </a:extLst>
          </p:cNvPr>
          <p:cNvSpPr txBox="1"/>
          <p:nvPr/>
        </p:nvSpPr>
        <p:spPr>
          <a:xfrm>
            <a:off x="1256677" y="135407"/>
            <a:ext cx="164500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E615…</a:t>
            </a:r>
          </a:p>
        </p:txBody>
      </p:sp>
    </p:spTree>
    <p:extLst>
      <p:ext uri="{BB962C8B-B14F-4D97-AF65-F5344CB8AC3E}">
        <p14:creationId xmlns:p14="http://schemas.microsoft.com/office/powerpoint/2010/main" val="361558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59491" y="1267755"/>
            <a:ext cx="48874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2700"/>
              <a:t>STM32L152RET Mikrocontroller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7" y="2043305"/>
            <a:ext cx="4887492" cy="391366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905753" y="2152247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32 Bit Architektur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05753" y="2550042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32 MHz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905753" y="2909001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RISC: 1 Befehl pro Takt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905753" y="3345634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Harvard-Architektur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905753" y="3784215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3-stufige </a:t>
            </a:r>
            <a:r>
              <a:rPr lang="de-DE" sz="2400" err="1"/>
              <a:t>Pipline</a:t>
            </a:r>
            <a:endParaRPr lang="de-DE" sz="2400"/>
          </a:p>
        </p:txBody>
      </p:sp>
      <p:sp>
        <p:nvSpPr>
          <p:cNvPr id="15" name="Textfeld 14"/>
          <p:cNvSpPr txBox="1"/>
          <p:nvPr/>
        </p:nvSpPr>
        <p:spPr>
          <a:xfrm>
            <a:off x="4905753" y="4220849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32 x 32Bit in einem Takt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905753" y="4659430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Load-Store-Architektur</a:t>
            </a:r>
          </a:p>
        </p:txBody>
      </p:sp>
      <p:pic>
        <p:nvPicPr>
          <p:cNvPr id="17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6494" y="1082005"/>
            <a:ext cx="996500" cy="98746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64D6D76E-9BB7-41A0-9D51-28B191597803}"/>
              </a:ext>
            </a:extLst>
          </p:cNvPr>
          <p:cNvSpPr txBox="1"/>
          <p:nvPr/>
        </p:nvSpPr>
        <p:spPr>
          <a:xfrm>
            <a:off x="1265555" y="135407"/>
            <a:ext cx="38491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µC…</a:t>
            </a:r>
          </a:p>
        </p:txBody>
      </p:sp>
    </p:spTree>
    <p:extLst>
      <p:ext uri="{BB962C8B-B14F-4D97-AF65-F5344CB8AC3E}">
        <p14:creationId xmlns:p14="http://schemas.microsoft.com/office/powerpoint/2010/main" val="262017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59491" y="1267755"/>
            <a:ext cx="48874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2700"/>
              <a:t>STM32L152RET Mikrocontroller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" y="2415491"/>
            <a:ext cx="4990915" cy="280369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053913" y="1723614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512kB Flash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53913" y="2106675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80kB SRAM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053913" y="2489735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3 x 16Bit Digital-IO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053913" y="2872794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9 Timer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053913" y="3233742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3 SPI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053913" y="3638913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2 I2C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053913" y="4077494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5 USART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053913" y="4482665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1 12-Bit ADC mit 21 Kanälen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053913" y="4921246"/>
            <a:ext cx="4034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400"/>
              <a:t>2 DAC</a:t>
            </a:r>
          </a:p>
        </p:txBody>
      </p:sp>
      <p:pic>
        <p:nvPicPr>
          <p:cNvPr id="1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311" y="4489441"/>
            <a:ext cx="996500" cy="9874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7C29CA9C-DAE2-49AA-8EC0-587DF91C7865}"/>
              </a:ext>
            </a:extLst>
          </p:cNvPr>
          <p:cNvSpPr txBox="1"/>
          <p:nvPr/>
        </p:nvSpPr>
        <p:spPr>
          <a:xfrm>
            <a:off x="1265555" y="135407"/>
            <a:ext cx="38491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µC…</a:t>
            </a:r>
          </a:p>
        </p:txBody>
      </p:sp>
    </p:spTree>
    <p:extLst>
      <p:ext uri="{BB962C8B-B14F-4D97-AF65-F5344CB8AC3E}">
        <p14:creationId xmlns:p14="http://schemas.microsoft.com/office/powerpoint/2010/main" val="88133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69" y="1582461"/>
            <a:ext cx="5677931" cy="441828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10064" y="1226053"/>
            <a:ext cx="24777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2700"/>
              <a:t>STM32 </a:t>
            </a:r>
            <a:r>
              <a:rPr lang="de-DE" sz="2700" err="1"/>
              <a:t>Nucleo</a:t>
            </a:r>
            <a:endParaRPr lang="de-DE" sz="2700"/>
          </a:p>
        </p:txBody>
      </p:sp>
      <p:sp>
        <p:nvSpPr>
          <p:cNvPr id="4" name="Rechteck 3"/>
          <p:cNvSpPr/>
          <p:nvPr/>
        </p:nvSpPr>
        <p:spPr>
          <a:xfrm>
            <a:off x="1402492" y="1926109"/>
            <a:ext cx="3441357" cy="1315994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Legende mit Linie 1 9"/>
          <p:cNvSpPr/>
          <p:nvPr/>
        </p:nvSpPr>
        <p:spPr>
          <a:xfrm>
            <a:off x="6099865" y="1710801"/>
            <a:ext cx="2237615" cy="856391"/>
          </a:xfrm>
          <a:prstGeom prst="borderCallout1">
            <a:avLst>
              <a:gd name="adj1" fmla="val 37645"/>
              <a:gd name="adj2" fmla="val -2134"/>
              <a:gd name="adj3" fmla="val 39618"/>
              <a:gd name="adj4" fmla="val -54518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700">
                <a:solidFill>
                  <a:srgbClr val="FF0000"/>
                </a:solidFill>
              </a:rPr>
              <a:t>ST-Link-Adapter</a:t>
            </a:r>
          </a:p>
        </p:txBody>
      </p:sp>
      <p:sp>
        <p:nvSpPr>
          <p:cNvPr id="11" name="Rechteck 10"/>
          <p:cNvSpPr/>
          <p:nvPr/>
        </p:nvSpPr>
        <p:spPr>
          <a:xfrm>
            <a:off x="1402492" y="3299931"/>
            <a:ext cx="3441357" cy="2627616"/>
          </a:xfrm>
          <a:prstGeom prst="rect">
            <a:avLst/>
          </a:prstGeom>
          <a:noFill/>
          <a:ln w="539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Legende mit Linie 1 11"/>
          <p:cNvSpPr/>
          <p:nvPr/>
        </p:nvSpPr>
        <p:spPr>
          <a:xfrm>
            <a:off x="6099864" y="3363410"/>
            <a:ext cx="2437960" cy="856391"/>
          </a:xfrm>
          <a:prstGeom prst="borderCallout1">
            <a:avLst>
              <a:gd name="adj1" fmla="val 37645"/>
              <a:gd name="adj2" fmla="val -2134"/>
              <a:gd name="adj3" fmla="val 39618"/>
              <a:gd name="adj4" fmla="val -54518"/>
            </a:avLst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700">
                <a:solidFill>
                  <a:schemeClr val="accent1">
                    <a:lumMod val="50000"/>
                  </a:schemeClr>
                </a:solidFill>
              </a:rPr>
              <a:t>Mikrocontroller-Platine</a:t>
            </a:r>
          </a:p>
        </p:txBody>
      </p:sp>
      <p:sp>
        <p:nvSpPr>
          <p:cNvPr id="14" name="Rechteck 13"/>
          <p:cNvSpPr/>
          <p:nvPr/>
        </p:nvSpPr>
        <p:spPr>
          <a:xfrm>
            <a:off x="2610954" y="4382917"/>
            <a:ext cx="833457" cy="797185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700">
                <a:solidFill>
                  <a:srgbClr val="FF0000"/>
                </a:solidFill>
              </a:rPr>
              <a:t>MC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1895581" y="3517806"/>
            <a:ext cx="2479925" cy="2247923"/>
            <a:chOff x="2527442" y="3547407"/>
            <a:chExt cx="3306566" cy="2997231"/>
          </a:xfrm>
        </p:grpSpPr>
        <p:sp>
          <p:nvSpPr>
            <p:cNvPr id="16" name="Rechteck 15"/>
            <p:cNvSpPr/>
            <p:nvPr/>
          </p:nvSpPr>
          <p:spPr>
            <a:xfrm>
              <a:off x="5587428" y="3547407"/>
              <a:ext cx="246580" cy="2997231"/>
            </a:xfrm>
            <a:prstGeom prst="rect">
              <a:avLst/>
            </a:prstGeom>
            <a:noFill/>
            <a:ln w="539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2527442" y="4140485"/>
              <a:ext cx="246580" cy="2404153"/>
            </a:xfrm>
            <a:prstGeom prst="rect">
              <a:avLst/>
            </a:prstGeom>
            <a:noFill/>
            <a:ln w="539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8" name="Legende mit Linie 1 17"/>
          <p:cNvSpPr/>
          <p:nvPr/>
        </p:nvSpPr>
        <p:spPr>
          <a:xfrm>
            <a:off x="6099864" y="4323711"/>
            <a:ext cx="2437960" cy="856391"/>
          </a:xfrm>
          <a:prstGeom prst="borderCallout1">
            <a:avLst>
              <a:gd name="adj1" fmla="val 37645"/>
              <a:gd name="adj2" fmla="val -2134"/>
              <a:gd name="adj3" fmla="val 43217"/>
              <a:gd name="adj4" fmla="val -70321"/>
            </a:avLst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700" err="1">
                <a:solidFill>
                  <a:schemeClr val="accent6">
                    <a:lumMod val="50000"/>
                  </a:schemeClr>
                </a:solidFill>
              </a:rPr>
              <a:t>Arduinoheader</a:t>
            </a:r>
            <a:endParaRPr lang="de-DE" sz="270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1554381" y="3481360"/>
            <a:ext cx="3187143" cy="2302592"/>
            <a:chOff x="2072508" y="3498812"/>
            <a:chExt cx="4249524" cy="3070123"/>
          </a:xfrm>
        </p:grpSpPr>
        <p:sp>
          <p:nvSpPr>
            <p:cNvPr id="19" name="Rechteck 18"/>
            <p:cNvSpPr/>
            <p:nvPr/>
          </p:nvSpPr>
          <p:spPr>
            <a:xfrm>
              <a:off x="2072508" y="3498812"/>
              <a:ext cx="413884" cy="3045826"/>
            </a:xfrm>
            <a:prstGeom prst="rect">
              <a:avLst/>
            </a:prstGeom>
            <a:noFill/>
            <a:ln w="539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5908148" y="3523109"/>
              <a:ext cx="413884" cy="3045826"/>
            </a:xfrm>
            <a:prstGeom prst="rect">
              <a:avLst/>
            </a:prstGeom>
            <a:noFill/>
            <a:ln w="539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2" name="Legende mit Linie 1 21"/>
          <p:cNvSpPr/>
          <p:nvPr/>
        </p:nvSpPr>
        <p:spPr>
          <a:xfrm>
            <a:off x="6099864" y="5284011"/>
            <a:ext cx="2437960" cy="603849"/>
          </a:xfrm>
          <a:prstGeom prst="borderCallout1">
            <a:avLst>
              <a:gd name="adj1" fmla="val 37645"/>
              <a:gd name="adj2" fmla="val -2134"/>
              <a:gd name="adj3" fmla="val -14326"/>
              <a:gd name="adj4" fmla="val -57194"/>
            </a:avLst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700" err="1">
                <a:solidFill>
                  <a:srgbClr val="7030A0"/>
                </a:solidFill>
              </a:rPr>
              <a:t>Morphoheader</a:t>
            </a:r>
            <a:endParaRPr lang="de-DE" sz="2700">
              <a:solidFill>
                <a:srgbClr val="7030A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A1FB425B-847A-436D-9D49-EEFE017872C9}"/>
              </a:ext>
            </a:extLst>
          </p:cNvPr>
          <p:cNvSpPr txBox="1"/>
          <p:nvPr/>
        </p:nvSpPr>
        <p:spPr>
          <a:xfrm>
            <a:off x="1265555" y="135407"/>
            <a:ext cx="38491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µC…</a:t>
            </a:r>
          </a:p>
        </p:txBody>
      </p:sp>
    </p:spTree>
    <p:extLst>
      <p:ext uri="{BB962C8B-B14F-4D97-AF65-F5344CB8AC3E}">
        <p14:creationId xmlns:p14="http://schemas.microsoft.com/office/powerpoint/2010/main" val="119649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4" grpId="0" animBg="1"/>
      <p:bldP spid="18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10064" y="1226053"/>
            <a:ext cx="247779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2700"/>
              <a:t>STM32 </a:t>
            </a:r>
            <a:r>
              <a:rPr lang="de-DE" sz="2700" err="1"/>
              <a:t>Nucleo</a:t>
            </a:r>
            <a:endParaRPr lang="de-DE" sz="270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969" y="1821864"/>
            <a:ext cx="7774508" cy="435699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A306751-8004-46AB-B00C-96784F124FD4}"/>
              </a:ext>
            </a:extLst>
          </p:cNvPr>
          <p:cNvSpPr txBox="1"/>
          <p:nvPr/>
        </p:nvSpPr>
        <p:spPr>
          <a:xfrm>
            <a:off x="1265555" y="135407"/>
            <a:ext cx="38491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µC…</a:t>
            </a:r>
          </a:p>
        </p:txBody>
      </p:sp>
    </p:spTree>
    <p:extLst>
      <p:ext uri="{BB962C8B-B14F-4D97-AF65-F5344CB8AC3E}">
        <p14:creationId xmlns:p14="http://schemas.microsoft.com/office/powerpoint/2010/main" val="3765052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D9CF8DF2-1C15-4D3E-AAE9-AACD20054C1B}"/>
              </a:ext>
            </a:extLst>
          </p:cNvPr>
          <p:cNvSpPr txBox="1"/>
          <p:nvPr/>
        </p:nvSpPr>
        <p:spPr>
          <a:xfrm>
            <a:off x="1256677" y="135407"/>
            <a:ext cx="476470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32 Bit STM </a:t>
            </a:r>
            <a:r>
              <a:rPr lang="de-DE" sz="2600" b="1" err="1"/>
              <a:t>Nucleo</a:t>
            </a:r>
            <a:r>
              <a:rPr lang="de-DE" sz="2600" b="1"/>
              <a:t>, ARM Cortex…</a:t>
            </a:r>
          </a:p>
        </p:txBody>
      </p:sp>
      <p:pic>
        <p:nvPicPr>
          <p:cNvPr id="6" name="Grafik 5" descr="Ein Bild, das Schaltkreis, Elektronik enthält.&#10;&#10;Automatisch generierte Beschreibung">
            <a:extLst>
              <a:ext uri="{FF2B5EF4-FFF2-40B4-BE49-F238E27FC236}">
                <a16:creationId xmlns:a16="http://schemas.microsoft.com/office/drawing/2014/main" id="{3FB73E3B-F0A7-4749-8BD0-7370A5098B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72" t="14872" r="17399" b="13368"/>
          <a:stretch/>
        </p:blipFill>
        <p:spPr>
          <a:xfrm rot="10800000">
            <a:off x="824971" y="950957"/>
            <a:ext cx="2814057" cy="2276742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9985571-C864-4B22-8A8B-CB7FEF09D29C}"/>
              </a:ext>
            </a:extLst>
          </p:cNvPr>
          <p:cNvSpPr txBox="1"/>
          <p:nvPr/>
        </p:nvSpPr>
        <p:spPr>
          <a:xfrm>
            <a:off x="2164121" y="3157226"/>
            <a:ext cx="815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/>
              <a:t>STM 32</a:t>
            </a:r>
            <a:endParaRPr lang="de-DE" sz="1600" b="1" baseline="-25000"/>
          </a:p>
        </p:txBody>
      </p:sp>
      <p:pic>
        <p:nvPicPr>
          <p:cNvPr id="25" name="Grafik 24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9228A30-B528-4BD7-9724-AE17E61B54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0" t="11990" r="14171" b="11212"/>
          <a:stretch/>
        </p:blipFill>
        <p:spPr>
          <a:xfrm>
            <a:off x="2397998" y="1831191"/>
            <a:ext cx="718735" cy="580048"/>
          </a:xfrm>
          <a:prstGeom prst="rect">
            <a:avLst/>
          </a:prstGeom>
        </p:spPr>
      </p:pic>
      <p:pic>
        <p:nvPicPr>
          <p:cNvPr id="1026" name="Picture 2" descr="STM32-Einstieg mit Nucleo-64-Board und Arduino-Umgebung von [Klaus Röbenack]">
            <a:extLst>
              <a:ext uri="{FF2B5EF4-FFF2-40B4-BE49-F238E27FC236}">
                <a16:creationId xmlns:a16="http://schemas.microsoft.com/office/drawing/2014/main" id="{6DB971EC-147B-4871-A058-446C5F90D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662" y="3409226"/>
            <a:ext cx="2371185" cy="333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99F5E1F-28ED-417E-9CA1-1824B6150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869" y="4624208"/>
            <a:ext cx="1241542" cy="1203341"/>
          </a:xfrm>
          <a:prstGeom prst="rect">
            <a:avLst/>
          </a:prstGeom>
        </p:spPr>
      </p:pic>
      <p:pic>
        <p:nvPicPr>
          <p:cNvPr id="1028" name="Picture 4" descr="Mbed Enabled | Mbed">
            <a:extLst>
              <a:ext uri="{FF2B5EF4-FFF2-40B4-BE49-F238E27FC236}">
                <a16:creationId xmlns:a16="http://schemas.microsoft.com/office/drawing/2014/main" id="{D80F23EE-6C7D-48CC-80D3-F90781FAE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216" y="4624208"/>
            <a:ext cx="1156048" cy="120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4312F191-D17D-4AB5-AEF0-35560505EA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2177" y="4624208"/>
            <a:ext cx="1307867" cy="1210265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2C415EB8-3BDD-4154-9E77-FF8E5A667B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5525" y="4624208"/>
            <a:ext cx="1245854" cy="1210265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3D6F8F62-D83E-4CA9-B739-474B210DE9C8}"/>
              </a:ext>
            </a:extLst>
          </p:cNvPr>
          <p:cNvSpPr txBox="1"/>
          <p:nvPr/>
        </p:nvSpPr>
        <p:spPr>
          <a:xfrm>
            <a:off x="266869" y="5834473"/>
            <a:ext cx="1233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STM32 Cube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B250105E-C2ED-4CB7-BB27-8ED184D5572D}"/>
              </a:ext>
            </a:extLst>
          </p:cNvPr>
          <p:cNvSpPr txBox="1"/>
          <p:nvPr/>
        </p:nvSpPr>
        <p:spPr>
          <a:xfrm>
            <a:off x="1783473" y="5827549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err="1"/>
              <a:t>mbed</a:t>
            </a:r>
            <a:r>
              <a:rPr lang="de-DE" sz="1600"/>
              <a:t> online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1993F3B-1A8D-466C-ACD4-4F9226B41D18}"/>
              </a:ext>
            </a:extLst>
          </p:cNvPr>
          <p:cNvSpPr txBox="1"/>
          <p:nvPr/>
        </p:nvSpPr>
        <p:spPr>
          <a:xfrm>
            <a:off x="3277250" y="5827549"/>
            <a:ext cx="1245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err="1"/>
              <a:t>mbed</a:t>
            </a:r>
            <a:r>
              <a:rPr lang="de-DE" sz="1600"/>
              <a:t> Studio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36A3C4F-67A0-4560-8CAD-5C111E54C7EE}"/>
              </a:ext>
            </a:extLst>
          </p:cNvPr>
          <p:cNvSpPr txBox="1"/>
          <p:nvPr/>
        </p:nvSpPr>
        <p:spPr>
          <a:xfrm>
            <a:off x="4812394" y="5820181"/>
            <a:ext cx="11757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Arduino IDE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D354561-5416-4C7B-B84B-97A6AA8C71AA}"/>
              </a:ext>
            </a:extLst>
          </p:cNvPr>
          <p:cNvSpPr txBox="1"/>
          <p:nvPr/>
        </p:nvSpPr>
        <p:spPr>
          <a:xfrm>
            <a:off x="6277390" y="5820181"/>
            <a:ext cx="338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…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F211F8C4-5FF2-48BB-AE83-07B62A368E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31684" y="964784"/>
            <a:ext cx="2751615" cy="2171125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C74A5464-A3D4-4ED2-B841-F38028B0C3F0}"/>
              </a:ext>
            </a:extLst>
          </p:cNvPr>
          <p:cNvSpPr txBox="1"/>
          <p:nvPr/>
        </p:nvSpPr>
        <p:spPr>
          <a:xfrm>
            <a:off x="4858844" y="3079007"/>
            <a:ext cx="2736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/>
              <a:t>STM 32 </a:t>
            </a:r>
            <a:r>
              <a:rPr lang="de-DE" sz="1600" b="1" err="1"/>
              <a:t>Nucleo</a:t>
            </a:r>
            <a:r>
              <a:rPr lang="de-DE" sz="1600" b="1"/>
              <a:t> Shield Stepper</a:t>
            </a:r>
            <a:endParaRPr lang="de-DE" sz="1600" b="1" baseline="-25000"/>
          </a:p>
        </p:txBody>
      </p:sp>
    </p:spTree>
    <p:extLst>
      <p:ext uri="{BB962C8B-B14F-4D97-AF65-F5344CB8AC3E}">
        <p14:creationId xmlns:p14="http://schemas.microsoft.com/office/powerpoint/2010/main" val="200419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  <p:bldP spid="34" grpId="0"/>
      <p:bldP spid="35" grpId="0"/>
      <p:bldP spid="36" grpId="0"/>
      <p:bldP spid="37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>
            <a:extLst>
              <a:ext uri="{FF2B5EF4-FFF2-40B4-BE49-F238E27FC236}">
                <a16:creationId xmlns:a16="http://schemas.microsoft.com/office/drawing/2014/main" id="{2C415EB8-3BDD-4154-9E77-FF8E5A667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16" y="877831"/>
            <a:ext cx="1245854" cy="121026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94D7EEC-A825-4C9D-8510-F6436ABD8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3592" y="707749"/>
            <a:ext cx="6998122" cy="605400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7E162AE-5504-4B9C-A241-DABFD5A31DF3}"/>
              </a:ext>
            </a:extLst>
          </p:cNvPr>
          <p:cNvSpPr txBox="1"/>
          <p:nvPr/>
        </p:nvSpPr>
        <p:spPr>
          <a:xfrm>
            <a:off x="1265555" y="135407"/>
            <a:ext cx="47612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 =&gt; IDE…</a:t>
            </a:r>
          </a:p>
        </p:txBody>
      </p:sp>
    </p:spTree>
    <p:extLst>
      <p:ext uri="{BB962C8B-B14F-4D97-AF65-F5344CB8AC3E}">
        <p14:creationId xmlns:p14="http://schemas.microsoft.com/office/powerpoint/2010/main" val="399311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127262" y="798928"/>
            <a:ext cx="225734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2700" err="1"/>
              <a:t>mbed</a:t>
            </a:r>
            <a:r>
              <a:rPr lang="de-DE" sz="2700"/>
              <a:t> Online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212" y="1500351"/>
            <a:ext cx="7169918" cy="445656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6093" y="2036826"/>
            <a:ext cx="1879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MBED Online IDE für C/CPP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6F47268-8901-4049-BAD7-21C6072EB4F8}"/>
              </a:ext>
            </a:extLst>
          </p:cNvPr>
          <p:cNvSpPr txBox="1"/>
          <p:nvPr/>
        </p:nvSpPr>
        <p:spPr>
          <a:xfrm>
            <a:off x="1265555" y="135407"/>
            <a:ext cx="47612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 =&gt; IDE…</a:t>
            </a:r>
          </a:p>
        </p:txBody>
      </p:sp>
    </p:spTree>
    <p:extLst>
      <p:ext uri="{BB962C8B-B14F-4D97-AF65-F5344CB8AC3E}">
        <p14:creationId xmlns:p14="http://schemas.microsoft.com/office/powerpoint/2010/main" val="2952657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29592" y="2036826"/>
            <a:ext cx="18795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MBED IDE offline für C/CPP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848" y="1306759"/>
            <a:ext cx="7427861" cy="541583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91144E1-5F3C-4A61-AB20-147C987BF0B3}"/>
              </a:ext>
            </a:extLst>
          </p:cNvPr>
          <p:cNvSpPr txBox="1"/>
          <p:nvPr/>
        </p:nvSpPr>
        <p:spPr>
          <a:xfrm>
            <a:off x="1265555" y="135407"/>
            <a:ext cx="476124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/>
              <a:t>LFB E615: Vorstellung µC =&gt; IDE…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5EBE602-C8E1-443F-99B5-69F4D83B0244}"/>
              </a:ext>
            </a:extLst>
          </p:cNvPr>
          <p:cNvSpPr txBox="1"/>
          <p:nvPr/>
        </p:nvSpPr>
        <p:spPr>
          <a:xfrm>
            <a:off x="127262" y="798928"/>
            <a:ext cx="228440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de-DE" sz="2700" err="1"/>
              <a:t>mbed</a:t>
            </a:r>
            <a:r>
              <a:rPr lang="de-DE" sz="2700"/>
              <a:t> Offline</a:t>
            </a:r>
          </a:p>
        </p:txBody>
      </p:sp>
    </p:spTree>
    <p:extLst>
      <p:ext uri="{BB962C8B-B14F-4D97-AF65-F5344CB8AC3E}">
        <p14:creationId xmlns:p14="http://schemas.microsoft.com/office/powerpoint/2010/main" val="4149496035"/>
      </p:ext>
    </p:extLst>
  </p:cSld>
  <p:clrMapOvr>
    <a:masterClrMapping/>
  </p:clrMapOvr>
</p:sld>
</file>

<file path=ppt/theme/theme1.xml><?xml version="1.0" encoding="utf-8"?>
<a:theme xmlns:a="http://schemas.openxmlformats.org/drawingml/2006/main" name="Seminar-Folien-Master-2015-01-29">
  <a:themeElements>
    <a:clrScheme name="Seminar-Farben">
      <a:dk1>
        <a:sysClr val="windowText" lastClr="000000"/>
      </a:dk1>
      <a:lt1>
        <a:sysClr val="window" lastClr="FFFFFF"/>
      </a:lt1>
      <a:dk2>
        <a:srgbClr val="1D2763"/>
      </a:dk2>
      <a:lt2>
        <a:srgbClr val="E7E6E6"/>
      </a:lt2>
      <a:accent1>
        <a:srgbClr val="009E8C"/>
      </a:accent1>
      <a:accent2>
        <a:srgbClr val="1D2763"/>
      </a:accent2>
      <a:accent3>
        <a:srgbClr val="8F0D69"/>
      </a:accent3>
      <a:accent4>
        <a:srgbClr val="E78E23"/>
      </a:accent4>
      <a:accent5>
        <a:srgbClr val="A5A5A5"/>
      </a:accent5>
      <a:accent6>
        <a:srgbClr val="FFFFFF"/>
      </a:accent6>
      <a:hlink>
        <a:srgbClr val="0563C1"/>
      </a:hlink>
      <a:folHlink>
        <a:srgbClr val="954F72"/>
      </a:folHlink>
    </a:clrScheme>
    <a:fontScheme name="Seminar-Schrift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minar-Folien-Master-2015-01-29.potx" id="{3EC8CA47-71A7-4201-BD7A-79A3C32E1331}" vid="{CDECC2B2-FCB1-44DB-A478-FF63D95E38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F98FFA088E98F4B9C4DF6A0C37C67F3" ma:contentTypeVersion="8" ma:contentTypeDescription="Ein neues Dokument erstellen." ma:contentTypeScope="" ma:versionID="35ed76b582ec18bd810875b8ced001d4">
  <xsd:schema xmlns:xsd="http://www.w3.org/2001/XMLSchema" xmlns:xs="http://www.w3.org/2001/XMLSchema" xmlns:p="http://schemas.microsoft.com/office/2006/metadata/properties" xmlns:ns2="a97a0658-dbad-4d2d-884e-75d2d9cfdc97" targetNamespace="http://schemas.microsoft.com/office/2006/metadata/properties" ma:root="true" ma:fieldsID="e7181a9f3b70b5966f630f6e3bddf614" ns2:_="">
    <xsd:import namespace="a97a0658-dbad-4d2d-884e-75d2d9cfdc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7a0658-dbad-4d2d-884e-75d2d9cfdc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68CB8A-2B33-4A50-A5FA-8510165EED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5DFB0A-ABB6-42CC-A111-250E684D827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A82F978-8CCB-4592-8EC5-DAFF0C5ACEFC}">
  <ds:schemaRefs>
    <ds:schemaRef ds:uri="a97a0658-dbad-4d2d-884e-75d2d9cfdc9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Seminar-Folien-Master-2015-01-29</Template>
  <TotalTime>0</TotalTime>
  <Application>Microsoft Office PowerPoint</Application>
  <PresentationFormat>On-screen Show (4:3)</PresentationFormat>
  <Slides>17</Slides>
  <Notes>8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Seminar-Folien-Master-2015-01-29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Folienmaster</dc:subject>
  <dc:creator>Sienknecht, Marianne (Seminar BS Karlsruhe)</dc:creator>
  <cp:revision>1</cp:revision>
  <cp:lastPrinted>2021-03-12T09:15:29Z</cp:lastPrinted>
  <dcterms:created xsi:type="dcterms:W3CDTF">2015-01-29T16:18:14Z</dcterms:created>
  <dcterms:modified xsi:type="dcterms:W3CDTF">2021-06-18T07:01:28Z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0x0101000F98FFA088E98F4B9C4DF6A0C37C67F3</vt:lpwstr>
  </property>
</Properties>
</file>